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5.png" Type="http://schemas.openxmlformats.org/officeDocument/2006/relationships/image"/><Relationship Id="rId2" Target="../media/image60.png" Type="http://schemas.openxmlformats.org/officeDocument/2006/relationships/image"/><Relationship Id="rId3" Target="../media/image59.png" Type="http://schemas.openxmlformats.org/officeDocument/2006/relationships/image"/><Relationship Id="rId4" Target="../media/image179.png" Type="http://schemas.openxmlformats.org/officeDocument/2006/relationships/image"/><Relationship Id="rId5" Target="../media/image180.png" Type="http://schemas.openxmlformats.org/officeDocument/2006/relationships/image"/><Relationship Id="rId6" Target="../media/image181.png" Type="http://schemas.openxmlformats.org/officeDocument/2006/relationships/image"/><Relationship Id="rId7" Target="../media/image182.png" Type="http://schemas.openxmlformats.org/officeDocument/2006/relationships/image"/><Relationship Id="rId8" Target="../media/image183.png" Type="http://schemas.openxmlformats.org/officeDocument/2006/relationships/image"/><Relationship Id="rId9" Target="../media/image18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4.png" Type="http://schemas.openxmlformats.org/officeDocument/2006/relationships/image"/><Relationship Id="rId11" Target="../media/image195.png" Type="http://schemas.openxmlformats.org/officeDocument/2006/relationships/image"/><Relationship Id="rId12" Target="../media/image196.png" Type="http://schemas.openxmlformats.org/officeDocument/2006/relationships/image"/><Relationship Id="rId13" Target="../media/image197.png" Type="http://schemas.openxmlformats.org/officeDocument/2006/relationships/image"/><Relationship Id="rId14" Target="../media/image198.png" Type="http://schemas.openxmlformats.org/officeDocument/2006/relationships/image"/><Relationship Id="rId15" Target="../media/image199.png" Type="http://schemas.openxmlformats.org/officeDocument/2006/relationships/image"/><Relationship Id="rId16" Target="../media/image200.png" Type="http://schemas.openxmlformats.org/officeDocument/2006/relationships/image"/><Relationship Id="rId2" Target="../media/image186.png" Type="http://schemas.openxmlformats.org/officeDocument/2006/relationships/image"/><Relationship Id="rId3" Target="../media/image187.png" Type="http://schemas.openxmlformats.org/officeDocument/2006/relationships/image"/><Relationship Id="rId4" Target="../media/image188.png" Type="http://schemas.openxmlformats.org/officeDocument/2006/relationships/image"/><Relationship Id="rId5" Target="../media/image189.png" Type="http://schemas.openxmlformats.org/officeDocument/2006/relationships/image"/><Relationship Id="rId6" Target="../media/image190.png" Type="http://schemas.openxmlformats.org/officeDocument/2006/relationships/image"/><Relationship Id="rId7" Target="../media/image191.png" Type="http://schemas.openxmlformats.org/officeDocument/2006/relationships/image"/><Relationship Id="rId8" Target="../media/image192.png" Type="http://schemas.openxmlformats.org/officeDocument/2006/relationships/image"/><Relationship Id="rId9" Target="../media/image19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01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20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2" Target="../media/image8.png" Type="http://schemas.openxmlformats.org/officeDocument/2006/relationships/image"/><Relationship Id="rId3" Target="../media/image203.png" Type="http://schemas.openxmlformats.org/officeDocument/2006/relationships/image"/><Relationship Id="rId4" Target="../media/image204.png" Type="http://schemas.openxmlformats.org/officeDocument/2006/relationships/image"/><Relationship Id="rId5" Target="../media/image205.png" Type="http://schemas.openxmlformats.org/officeDocument/2006/relationships/image"/><Relationship Id="rId6" Target="../media/image206.png" Type="http://schemas.openxmlformats.org/officeDocument/2006/relationships/image"/><Relationship Id="rId7" Target="../media/image207.png" Type="http://schemas.openxmlformats.org/officeDocument/2006/relationships/image"/><Relationship Id="rId8" Target="../media/image208.png" Type="http://schemas.openxmlformats.org/officeDocument/2006/relationships/image"/><Relationship Id="rId9" Target="../media/image20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9.png" Type="http://schemas.openxmlformats.org/officeDocument/2006/relationships/image"/><Relationship Id="rId11" Target="../media/image220.png" Type="http://schemas.openxmlformats.org/officeDocument/2006/relationships/image"/><Relationship Id="rId12" Target="../media/image221.png" Type="http://schemas.openxmlformats.org/officeDocument/2006/relationships/image"/><Relationship Id="rId13" Target="../media/image222.png" Type="http://schemas.openxmlformats.org/officeDocument/2006/relationships/image"/><Relationship Id="rId14" Target="../media/image223.png" Type="http://schemas.openxmlformats.org/officeDocument/2006/relationships/image"/><Relationship Id="rId15" Target="../media/image224.png" Type="http://schemas.openxmlformats.org/officeDocument/2006/relationships/image"/><Relationship Id="rId16" Target="../media/image225.png" Type="http://schemas.openxmlformats.org/officeDocument/2006/relationships/image"/><Relationship Id="rId17" Target="../media/image226.png" Type="http://schemas.openxmlformats.org/officeDocument/2006/relationships/image"/><Relationship Id="rId18" Target="../media/image227.png" Type="http://schemas.openxmlformats.org/officeDocument/2006/relationships/image"/><Relationship Id="rId19" Target="../media/image37.png" Type="http://schemas.openxmlformats.org/officeDocument/2006/relationships/image"/><Relationship Id="rId2" Target="../media/image8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228.png" Type="http://schemas.openxmlformats.org/officeDocument/2006/relationships/image"/><Relationship Id="rId23" Target="../media/image229.png" Type="http://schemas.openxmlformats.org/officeDocument/2006/relationships/image"/><Relationship Id="rId3" Target="../media/image212.png" Type="http://schemas.openxmlformats.org/officeDocument/2006/relationships/image"/><Relationship Id="rId4" Target="../media/image213.png" Type="http://schemas.openxmlformats.org/officeDocument/2006/relationships/image"/><Relationship Id="rId5" Target="../media/image214.png" Type="http://schemas.openxmlformats.org/officeDocument/2006/relationships/image"/><Relationship Id="rId6" Target="../media/image215.png" Type="http://schemas.openxmlformats.org/officeDocument/2006/relationships/image"/><Relationship Id="rId7" Target="../media/image216.png" Type="http://schemas.openxmlformats.org/officeDocument/2006/relationships/image"/><Relationship Id="rId8" Target="../media/image217.png" Type="http://schemas.openxmlformats.org/officeDocument/2006/relationships/image"/><Relationship Id="rId9" Target="../media/image2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8.png" Type="http://schemas.openxmlformats.org/officeDocument/2006/relationships/image"/><Relationship Id="rId16" Target="../media/image239.png" Type="http://schemas.openxmlformats.org/officeDocument/2006/relationships/image"/><Relationship Id="rId17" Target="../media/image240.png" Type="http://schemas.openxmlformats.org/officeDocument/2006/relationships/image"/><Relationship Id="rId18" Target="../media/image241.png" Type="http://schemas.openxmlformats.org/officeDocument/2006/relationships/image"/><Relationship Id="rId2" Target="../media/image8.png" Type="http://schemas.openxmlformats.org/officeDocument/2006/relationships/image"/><Relationship Id="rId3" Target="../media/image212.png" Type="http://schemas.openxmlformats.org/officeDocument/2006/relationships/image"/><Relationship Id="rId4" Target="../media/image230.png" Type="http://schemas.openxmlformats.org/officeDocument/2006/relationships/image"/><Relationship Id="rId5" Target="../media/image231.png" Type="http://schemas.openxmlformats.org/officeDocument/2006/relationships/image"/><Relationship Id="rId6" Target="../media/image37.png" Type="http://schemas.openxmlformats.org/officeDocument/2006/relationships/image"/><Relationship Id="rId7" Target="../media/image232.png" Type="http://schemas.openxmlformats.org/officeDocument/2006/relationships/image"/><Relationship Id="rId8" Target="../media/image233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6.png" Type="http://schemas.openxmlformats.org/officeDocument/2006/relationships/image"/><Relationship Id="rId11" Target="../media/image247.png" Type="http://schemas.openxmlformats.org/officeDocument/2006/relationships/image"/><Relationship Id="rId12" Target="../media/image248.png" Type="http://schemas.openxmlformats.org/officeDocument/2006/relationships/image"/><Relationship Id="rId13" Target="../media/image249.png" Type="http://schemas.openxmlformats.org/officeDocument/2006/relationships/image"/><Relationship Id="rId14" Target="../media/image250.png" Type="http://schemas.openxmlformats.org/officeDocument/2006/relationships/image"/><Relationship Id="rId15" Target="../media/image251.png" Type="http://schemas.openxmlformats.org/officeDocument/2006/relationships/image"/><Relationship Id="rId16" Target="../media/image252.png" Type="http://schemas.openxmlformats.org/officeDocument/2006/relationships/image"/><Relationship Id="rId17" Target="../media/image253.png" Type="http://schemas.openxmlformats.org/officeDocument/2006/relationships/image"/><Relationship Id="rId18" Target="../media/image254.png" Type="http://schemas.openxmlformats.org/officeDocument/2006/relationships/image"/><Relationship Id="rId19" Target="../media/image255.png" Type="http://schemas.openxmlformats.org/officeDocument/2006/relationships/image"/><Relationship Id="rId2" Target="../media/image8.png" Type="http://schemas.openxmlformats.org/officeDocument/2006/relationships/image"/><Relationship Id="rId20" Target="../media/image256.png" Type="http://schemas.openxmlformats.org/officeDocument/2006/relationships/image"/><Relationship Id="rId21" Target="../media/image28.png" Type="http://schemas.openxmlformats.org/officeDocument/2006/relationships/image"/><Relationship Id="rId22" Target="../media/image257.png" Type="http://schemas.openxmlformats.org/officeDocument/2006/relationships/image"/><Relationship Id="rId23" Target="../media/image258.png" Type="http://schemas.openxmlformats.org/officeDocument/2006/relationships/image"/><Relationship Id="rId24" Target="../media/image29.png" Type="http://schemas.openxmlformats.org/officeDocument/2006/relationships/image"/><Relationship Id="rId25" Target="../media/image30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" Target="../media/image21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32" Target="../media/image265.png" Type="http://schemas.openxmlformats.org/officeDocument/2006/relationships/image"/><Relationship Id="rId33" Target="../media/image266.png" Type="http://schemas.openxmlformats.org/officeDocument/2006/relationships/image"/><Relationship Id="rId34" Target="../media/image267.png" Type="http://schemas.openxmlformats.org/officeDocument/2006/relationships/image"/><Relationship Id="rId35" Target="../media/image268.png" Type="http://schemas.openxmlformats.org/officeDocument/2006/relationships/image"/><Relationship Id="rId36" Target="../media/image269.png" Type="http://schemas.openxmlformats.org/officeDocument/2006/relationships/image"/><Relationship Id="rId37" Target="../media/image270.png" Type="http://schemas.openxmlformats.org/officeDocument/2006/relationships/image"/><Relationship Id="rId38" Target="../media/image271.png" Type="http://schemas.openxmlformats.org/officeDocument/2006/relationships/image"/><Relationship Id="rId4" Target="../media/image242.png" Type="http://schemas.openxmlformats.org/officeDocument/2006/relationships/image"/><Relationship Id="rId5" Target="../media/image37.png" Type="http://schemas.openxmlformats.org/officeDocument/2006/relationships/image"/><Relationship Id="rId6" Target="../media/image128.png" Type="http://schemas.openxmlformats.org/officeDocument/2006/relationships/image"/><Relationship Id="rId7" Target="../media/image243.png" Type="http://schemas.openxmlformats.org/officeDocument/2006/relationships/image"/><Relationship Id="rId8" Target="../media/image244.png" Type="http://schemas.openxmlformats.org/officeDocument/2006/relationships/image"/><Relationship Id="rId9" Target="../media/image2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272.png" Type="http://schemas.openxmlformats.org/officeDocument/2006/relationships/image"/><Relationship Id="rId4" Target="../media/image273.png" Type="http://schemas.openxmlformats.org/officeDocument/2006/relationships/image"/><Relationship Id="rId5" Target="../media/image274.png" Type="http://schemas.openxmlformats.org/officeDocument/2006/relationships/image"/><Relationship Id="rId6" Target="../media/image275.png" Type="http://schemas.openxmlformats.org/officeDocument/2006/relationships/image"/><Relationship Id="rId7" Target="../media/image27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8.png" Type="http://schemas.openxmlformats.org/officeDocument/2006/relationships/image"/><Relationship Id="rId17" Target="../media/image291.png" Type="http://schemas.openxmlformats.org/officeDocument/2006/relationships/image"/><Relationship Id="rId18" Target="../media/image292.png" Type="http://schemas.openxmlformats.org/officeDocument/2006/relationships/image"/><Relationship Id="rId19" Target="../media/image293.png" Type="http://schemas.openxmlformats.org/officeDocument/2006/relationships/image"/><Relationship Id="rId2" Target="../media/image277.png" Type="http://schemas.openxmlformats.org/officeDocument/2006/relationships/image"/><Relationship Id="rId20" Target="../media/image294.png" Type="http://schemas.openxmlformats.org/officeDocument/2006/relationships/image"/><Relationship Id="rId21" Target="../media/image295.png" Type="http://schemas.openxmlformats.org/officeDocument/2006/relationships/image"/><Relationship Id="rId22" Target="../media/image296.png" Type="http://schemas.openxmlformats.org/officeDocument/2006/relationships/image"/><Relationship Id="rId23" Target="../media/image297.png" Type="http://schemas.openxmlformats.org/officeDocument/2006/relationships/image"/><Relationship Id="rId24" Target="../media/image298.png" Type="http://schemas.openxmlformats.org/officeDocument/2006/relationships/image"/><Relationship Id="rId25" Target="../media/image299.png" Type="http://schemas.openxmlformats.org/officeDocument/2006/relationships/image"/><Relationship Id="rId26" Target="../media/image300.png" Type="http://schemas.openxmlformats.org/officeDocument/2006/relationships/image"/><Relationship Id="rId27" Target="../media/image301.png" Type="http://schemas.openxmlformats.org/officeDocument/2006/relationships/image"/><Relationship Id="rId28" Target="../media/image302.png" Type="http://schemas.openxmlformats.org/officeDocument/2006/relationships/image"/><Relationship Id="rId29" Target="../media/image303.png" Type="http://schemas.openxmlformats.org/officeDocument/2006/relationships/image"/><Relationship Id="rId3" Target="../media/image278.png" Type="http://schemas.openxmlformats.org/officeDocument/2006/relationships/image"/><Relationship Id="rId30" Target="../media/image304.png" Type="http://schemas.openxmlformats.org/officeDocument/2006/relationships/image"/><Relationship Id="rId31" Target="../media/image305.png" Type="http://schemas.openxmlformats.org/officeDocument/2006/relationships/image"/><Relationship Id="rId32" Target="../media/image306.png" Type="http://schemas.openxmlformats.org/officeDocument/2006/relationships/image"/><Relationship Id="rId33" Target="../media/image307.png" Type="http://schemas.openxmlformats.org/officeDocument/2006/relationships/image"/><Relationship Id="rId34" Target="../media/image308.png" Type="http://schemas.openxmlformats.org/officeDocument/2006/relationships/image"/><Relationship Id="rId35" Target="../media/image309.png" Type="http://schemas.openxmlformats.org/officeDocument/2006/relationships/image"/><Relationship Id="rId36" Target="../media/image310.png" Type="http://schemas.openxmlformats.org/officeDocument/2006/relationships/image"/><Relationship Id="rId37" Target="../media/image311.png" Type="http://schemas.openxmlformats.org/officeDocument/2006/relationships/image"/><Relationship Id="rId38" Target="../media/image312.png" Type="http://schemas.openxmlformats.org/officeDocument/2006/relationships/image"/><Relationship Id="rId39" Target="../media/image313.png" Type="http://schemas.openxmlformats.org/officeDocument/2006/relationships/image"/><Relationship Id="rId4" Target="../media/image279.png" Type="http://schemas.openxmlformats.org/officeDocument/2006/relationships/image"/><Relationship Id="rId40" Target="../media/image314.png" Type="http://schemas.openxmlformats.org/officeDocument/2006/relationships/image"/><Relationship Id="rId41" Target="../media/image315.png" Type="http://schemas.openxmlformats.org/officeDocument/2006/relationships/image"/><Relationship Id="rId42" Target="../media/image316.png" Type="http://schemas.openxmlformats.org/officeDocument/2006/relationships/image"/><Relationship Id="rId43" Target="../media/image317.png" Type="http://schemas.openxmlformats.org/officeDocument/2006/relationships/image"/><Relationship Id="rId44" Target="../media/image318.png" Type="http://schemas.openxmlformats.org/officeDocument/2006/relationships/image"/><Relationship Id="rId45" Target="../media/image319.png" Type="http://schemas.openxmlformats.org/officeDocument/2006/relationships/image"/><Relationship Id="rId46" Target="../media/image320.png" Type="http://schemas.openxmlformats.org/officeDocument/2006/relationships/image"/><Relationship Id="rId47" Target="../media/image321.png" Type="http://schemas.openxmlformats.org/officeDocument/2006/relationships/image"/><Relationship Id="rId48" Target="../media/image322.png" Type="http://schemas.openxmlformats.org/officeDocument/2006/relationships/image"/><Relationship Id="rId49" Target="../media/image323.png" Type="http://schemas.openxmlformats.org/officeDocument/2006/relationships/image"/><Relationship Id="rId5" Target="../media/image280.png" Type="http://schemas.openxmlformats.org/officeDocument/2006/relationships/image"/><Relationship Id="rId50" Target="../media/image324.png" Type="http://schemas.openxmlformats.org/officeDocument/2006/relationships/image"/><Relationship Id="rId51" Target="../media/image325.png" Type="http://schemas.openxmlformats.org/officeDocument/2006/relationships/image"/><Relationship Id="rId52" Target="../media/image326.png" Type="http://schemas.openxmlformats.org/officeDocument/2006/relationships/image"/><Relationship Id="rId53" Target="../media/image327.png" Type="http://schemas.openxmlformats.org/officeDocument/2006/relationships/image"/><Relationship Id="rId54" Target="../media/image328.png" Type="http://schemas.openxmlformats.org/officeDocument/2006/relationships/image"/><Relationship Id="rId55" Target="../media/image329.png" Type="http://schemas.openxmlformats.org/officeDocument/2006/relationships/image"/><Relationship Id="rId56" Target="../media/image330.png" Type="http://schemas.openxmlformats.org/officeDocument/2006/relationships/image"/><Relationship Id="rId57" Target="../media/image331.png" Type="http://schemas.openxmlformats.org/officeDocument/2006/relationships/image"/><Relationship Id="rId58" Target="../media/image30.png" Type="http://schemas.openxmlformats.org/officeDocument/2006/relationships/image"/><Relationship Id="rId59" Target="../media/image29.png" Type="http://schemas.openxmlformats.org/officeDocument/2006/relationships/image"/><Relationship Id="rId6" Target="../media/image281.png" Type="http://schemas.openxmlformats.org/officeDocument/2006/relationships/image"/><Relationship Id="rId7" Target="../media/image282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8.png" Type="http://schemas.openxmlformats.org/officeDocument/2006/relationships/image"/><Relationship Id="rId11" Target="../media/image339.png" Type="http://schemas.openxmlformats.org/officeDocument/2006/relationships/image"/><Relationship Id="rId12" Target="../media/image340.png" Type="http://schemas.openxmlformats.org/officeDocument/2006/relationships/image"/><Relationship Id="rId13" Target="../media/image341.png" Type="http://schemas.openxmlformats.org/officeDocument/2006/relationships/image"/><Relationship Id="rId14" Target="../media/image342.png" Type="http://schemas.openxmlformats.org/officeDocument/2006/relationships/image"/><Relationship Id="rId15" Target="../media/image343.png" Type="http://schemas.openxmlformats.org/officeDocument/2006/relationships/image"/><Relationship Id="rId16" Target="../media/image344.png" Type="http://schemas.openxmlformats.org/officeDocument/2006/relationships/image"/><Relationship Id="rId17" Target="../media/image345.png" Type="http://schemas.openxmlformats.org/officeDocument/2006/relationships/image"/><Relationship Id="rId18" Target="../media/image346.png" Type="http://schemas.openxmlformats.org/officeDocument/2006/relationships/image"/><Relationship Id="rId19" Target="../media/image347.png" Type="http://schemas.openxmlformats.org/officeDocument/2006/relationships/image"/><Relationship Id="rId2" Target="../media/image332.png" Type="http://schemas.openxmlformats.org/officeDocument/2006/relationships/image"/><Relationship Id="rId20" Target="../media/image348.png" Type="http://schemas.openxmlformats.org/officeDocument/2006/relationships/image"/><Relationship Id="rId21" Target="../media/image349.png" Type="http://schemas.openxmlformats.org/officeDocument/2006/relationships/image"/><Relationship Id="rId22" Target="../media/image350.png" Type="http://schemas.openxmlformats.org/officeDocument/2006/relationships/image"/><Relationship Id="rId23" Target="../media/image351.png" Type="http://schemas.openxmlformats.org/officeDocument/2006/relationships/image"/><Relationship Id="rId24" Target="../media/image352.png" Type="http://schemas.openxmlformats.org/officeDocument/2006/relationships/image"/><Relationship Id="rId25" Target="../media/image353.png" Type="http://schemas.openxmlformats.org/officeDocument/2006/relationships/image"/><Relationship Id="rId26" Target="../media/image354.png" Type="http://schemas.openxmlformats.org/officeDocument/2006/relationships/image"/><Relationship Id="rId27" Target="../media/image355.png" Type="http://schemas.openxmlformats.org/officeDocument/2006/relationships/image"/><Relationship Id="rId28" Target="../media/image356.png" Type="http://schemas.openxmlformats.org/officeDocument/2006/relationships/image"/><Relationship Id="rId29" Target="../media/image30.png" Type="http://schemas.openxmlformats.org/officeDocument/2006/relationships/image"/><Relationship Id="rId3" Target="../media/image333.png" Type="http://schemas.openxmlformats.org/officeDocument/2006/relationships/image"/><Relationship Id="rId30" Target="../media/image29.png" Type="http://schemas.openxmlformats.org/officeDocument/2006/relationships/image"/><Relationship Id="rId31" Target="../media/image357.png" Type="http://schemas.openxmlformats.org/officeDocument/2006/relationships/image"/><Relationship Id="rId32" Target="../media/image358.png" Type="http://schemas.openxmlformats.org/officeDocument/2006/relationships/image"/><Relationship Id="rId4" Target="../media/image334.png" Type="http://schemas.openxmlformats.org/officeDocument/2006/relationships/image"/><Relationship Id="rId5" Target="../media/image8.png" Type="http://schemas.openxmlformats.org/officeDocument/2006/relationships/image"/><Relationship Id="rId6" Target="../media/image335.png" Type="http://schemas.openxmlformats.org/officeDocument/2006/relationships/image"/><Relationship Id="rId7" Target="../media/image336.png" Type="http://schemas.openxmlformats.org/officeDocument/2006/relationships/image"/><Relationship Id="rId8" Target="../media/image296.png" Type="http://schemas.openxmlformats.org/officeDocument/2006/relationships/image"/><Relationship Id="rId9" Target="../media/image3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14" Target="../media/image18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17" Target="../media/image21.png" Type="http://schemas.openxmlformats.org/officeDocument/2006/relationships/image"/><Relationship Id="rId18" Target="../media/image22.png" Type="http://schemas.openxmlformats.org/officeDocument/2006/relationships/image"/><Relationship Id="rId19" Target="../media/image23.png" Type="http://schemas.openxmlformats.org/officeDocument/2006/relationships/image"/><Relationship Id="rId2" Target="../media/image6.pn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22" Target="../media/image26.png" Type="http://schemas.openxmlformats.org/officeDocument/2006/relationships/image"/><Relationship Id="rId23" Target="../media/image27.png" Type="http://schemas.openxmlformats.org/officeDocument/2006/relationships/image"/><Relationship Id="rId24" Target="../media/image28.png" Type="http://schemas.openxmlformats.org/officeDocument/2006/relationships/image"/><Relationship Id="rId25" Target="../media/image29.png" Type="http://schemas.openxmlformats.org/officeDocument/2006/relationships/image"/><Relationship Id="rId26" Target="../media/image30.png" Type="http://schemas.openxmlformats.org/officeDocument/2006/relationships/image"/><Relationship Id="rId27" Target="../media/image3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5.png" Type="http://schemas.openxmlformats.org/officeDocument/2006/relationships/image"/><Relationship Id="rId11" Target="../media/image366.png" Type="http://schemas.openxmlformats.org/officeDocument/2006/relationships/image"/><Relationship Id="rId12" Target="../media/image367.png" Type="http://schemas.openxmlformats.org/officeDocument/2006/relationships/image"/><Relationship Id="rId13" Target="../media/image368.png" Type="http://schemas.openxmlformats.org/officeDocument/2006/relationships/image"/><Relationship Id="rId14" Target="../media/image369.png" Type="http://schemas.openxmlformats.org/officeDocument/2006/relationships/image"/><Relationship Id="rId15" Target="../media/image370.png" Type="http://schemas.openxmlformats.org/officeDocument/2006/relationships/image"/><Relationship Id="rId16" Target="../media/image371.png" Type="http://schemas.openxmlformats.org/officeDocument/2006/relationships/image"/><Relationship Id="rId17" Target="../media/image372.png" Type="http://schemas.openxmlformats.org/officeDocument/2006/relationships/image"/><Relationship Id="rId18" Target="../media/image373.png" Type="http://schemas.openxmlformats.org/officeDocument/2006/relationships/image"/><Relationship Id="rId19" Target="../media/image374.png" Type="http://schemas.openxmlformats.org/officeDocument/2006/relationships/image"/><Relationship Id="rId2" Target="../media/image8.png" Type="http://schemas.openxmlformats.org/officeDocument/2006/relationships/image"/><Relationship Id="rId20" Target="../media/image375.png" Type="http://schemas.openxmlformats.org/officeDocument/2006/relationships/image"/><Relationship Id="rId21" Target="../media/image376.png" Type="http://schemas.openxmlformats.org/officeDocument/2006/relationships/image"/><Relationship Id="rId22" Target="../media/image377.png" Type="http://schemas.openxmlformats.org/officeDocument/2006/relationships/image"/><Relationship Id="rId23" Target="../media/image378.png" Type="http://schemas.openxmlformats.org/officeDocument/2006/relationships/image"/><Relationship Id="rId24" Target="../media/image379.png" Type="http://schemas.openxmlformats.org/officeDocument/2006/relationships/image"/><Relationship Id="rId25" Target="../media/image380.png" Type="http://schemas.openxmlformats.org/officeDocument/2006/relationships/image"/><Relationship Id="rId26" Target="../media/image381.png" Type="http://schemas.openxmlformats.org/officeDocument/2006/relationships/image"/><Relationship Id="rId27" Target="../media/image382.png" Type="http://schemas.openxmlformats.org/officeDocument/2006/relationships/image"/><Relationship Id="rId28" Target="../media/image383.png" Type="http://schemas.openxmlformats.org/officeDocument/2006/relationships/image"/><Relationship Id="rId29" Target="../media/image384.png" Type="http://schemas.openxmlformats.org/officeDocument/2006/relationships/image"/><Relationship Id="rId3" Target="../media/image359.png" Type="http://schemas.openxmlformats.org/officeDocument/2006/relationships/image"/><Relationship Id="rId30" Target="../media/image385.png" Type="http://schemas.openxmlformats.org/officeDocument/2006/relationships/image"/><Relationship Id="rId31" Target="../media/image386.png" Type="http://schemas.openxmlformats.org/officeDocument/2006/relationships/image"/><Relationship Id="rId32" Target="../media/image387.png" Type="http://schemas.openxmlformats.org/officeDocument/2006/relationships/image"/><Relationship Id="rId33" Target="../media/image388.png" Type="http://schemas.openxmlformats.org/officeDocument/2006/relationships/image"/><Relationship Id="rId34" Target="../media/image30.png" Type="http://schemas.openxmlformats.org/officeDocument/2006/relationships/image"/><Relationship Id="rId35" Target="../media/image29.png" Type="http://schemas.openxmlformats.org/officeDocument/2006/relationships/image"/><Relationship Id="rId36" Target="../media/image389.png" Type="http://schemas.openxmlformats.org/officeDocument/2006/relationships/image"/><Relationship Id="rId37" Target="../media/image390.png" Type="http://schemas.openxmlformats.org/officeDocument/2006/relationships/image"/><Relationship Id="rId38" Target="../media/image391.png" Type="http://schemas.openxmlformats.org/officeDocument/2006/relationships/image"/><Relationship Id="rId39" Target="../media/image392.png" Type="http://schemas.openxmlformats.org/officeDocument/2006/relationships/image"/><Relationship Id="rId4" Target="../media/image296.png" Type="http://schemas.openxmlformats.org/officeDocument/2006/relationships/image"/><Relationship Id="rId40" Target="../media/image393.png" Type="http://schemas.openxmlformats.org/officeDocument/2006/relationships/image"/><Relationship Id="rId5" Target="../media/image360.png" Type="http://schemas.openxmlformats.org/officeDocument/2006/relationships/image"/><Relationship Id="rId6" Target="../media/image361.png" Type="http://schemas.openxmlformats.org/officeDocument/2006/relationships/image"/><Relationship Id="rId7" Target="../media/image362.png" Type="http://schemas.openxmlformats.org/officeDocument/2006/relationships/image"/><Relationship Id="rId8" Target="../media/image363.png" Type="http://schemas.openxmlformats.org/officeDocument/2006/relationships/image"/><Relationship Id="rId9" Target="../media/image36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4.png" Type="http://schemas.openxmlformats.org/officeDocument/2006/relationships/image"/><Relationship Id="rId3" Target="../media/image395.png" Type="http://schemas.openxmlformats.org/officeDocument/2006/relationships/image"/><Relationship Id="rId4" Target="../media/image39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8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29.png" Type="http://schemas.openxmlformats.org/officeDocument/2006/relationships/image"/><Relationship Id="rId24" Target="../media/image30.png" Type="http://schemas.openxmlformats.org/officeDocument/2006/relationships/image"/><Relationship Id="rId25" Target="../media/image52.png" Type="http://schemas.openxmlformats.org/officeDocument/2006/relationships/image"/><Relationship Id="rId26" Target="../media/image53.png" Type="http://schemas.openxmlformats.org/officeDocument/2006/relationships/image"/><Relationship Id="rId27" Target="../media/image54.png" Type="http://schemas.openxmlformats.org/officeDocument/2006/relationships/image"/><Relationship Id="rId28" Target="../media/image55.png" Type="http://schemas.openxmlformats.org/officeDocument/2006/relationships/image"/><Relationship Id="rId29" Target="../media/image56.png" Type="http://schemas.openxmlformats.org/officeDocument/2006/relationships/image"/><Relationship Id="rId3" Target="../media/image32.png" Type="http://schemas.openxmlformats.org/officeDocument/2006/relationships/image"/><Relationship Id="rId30" Target="../media/image57.png" Type="http://schemas.openxmlformats.org/officeDocument/2006/relationships/image"/><Relationship Id="rId31" Target="../media/image58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13" Target="../media/image75.png" Type="http://schemas.openxmlformats.org/officeDocument/2006/relationships/image"/><Relationship Id="rId14" Target="../media/image76.png" Type="http://schemas.openxmlformats.org/officeDocument/2006/relationships/image"/><Relationship Id="rId15" Target="../media/image77.png" Type="http://schemas.openxmlformats.org/officeDocument/2006/relationships/image"/><Relationship Id="rId16" Target="../media/image78.png" Type="http://schemas.openxmlformats.org/officeDocument/2006/relationships/image"/><Relationship Id="rId17" Target="../media/image79.png" Type="http://schemas.openxmlformats.org/officeDocument/2006/relationships/image"/><Relationship Id="rId18" Target="../media/image80.png" Type="http://schemas.openxmlformats.org/officeDocument/2006/relationships/image"/><Relationship Id="rId19" Target="../media/image37.png" Type="http://schemas.openxmlformats.org/officeDocument/2006/relationships/image"/><Relationship Id="rId2" Target="../media/image65.png" Type="http://schemas.openxmlformats.org/officeDocument/2006/relationships/image"/><Relationship Id="rId20" Target="../media/image81.png" Type="http://schemas.openxmlformats.org/officeDocument/2006/relationships/image"/><Relationship Id="rId21" Target="../media/image82.png" Type="http://schemas.openxmlformats.org/officeDocument/2006/relationships/image"/><Relationship Id="rId22" Target="../media/image83.png" Type="http://schemas.openxmlformats.org/officeDocument/2006/relationships/image"/><Relationship Id="rId23" Target="../media/image84.png" Type="http://schemas.openxmlformats.org/officeDocument/2006/relationships/image"/><Relationship Id="rId24" Target="../media/image85.png" Type="http://schemas.openxmlformats.org/officeDocument/2006/relationships/image"/><Relationship Id="rId25" Target="../media/image86.png" Type="http://schemas.openxmlformats.org/officeDocument/2006/relationships/image"/><Relationship Id="rId26" Target="../media/image87.png" Type="http://schemas.openxmlformats.org/officeDocument/2006/relationships/image"/><Relationship Id="rId27" Target="../media/image88.png" Type="http://schemas.openxmlformats.org/officeDocument/2006/relationships/image"/><Relationship Id="rId28" Target="../media/image89.png" Type="http://schemas.openxmlformats.org/officeDocument/2006/relationships/image"/><Relationship Id="rId29" Target="../media/image29.png" Type="http://schemas.openxmlformats.org/officeDocument/2006/relationships/image"/><Relationship Id="rId3" Target="../media/image66.png" Type="http://schemas.openxmlformats.org/officeDocument/2006/relationships/image"/><Relationship Id="rId30" Target="../media/image30.png" Type="http://schemas.openxmlformats.org/officeDocument/2006/relationships/image"/><Relationship Id="rId31" Target="../media/image90.png" Type="http://schemas.openxmlformats.org/officeDocument/2006/relationships/image"/><Relationship Id="rId4" Target="../media/image67.png" Type="http://schemas.openxmlformats.org/officeDocument/2006/relationships/image"/><Relationship Id="rId5" Target="../media/image8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99.png" Type="http://schemas.openxmlformats.org/officeDocument/2006/relationships/image"/><Relationship Id="rId14" Target="../media/image100.png" Type="http://schemas.openxmlformats.org/officeDocument/2006/relationships/image"/><Relationship Id="rId15" Target="../media/image101.png" Type="http://schemas.openxmlformats.org/officeDocument/2006/relationships/image"/><Relationship Id="rId16" Target="../media/image102.png" Type="http://schemas.openxmlformats.org/officeDocument/2006/relationships/image"/><Relationship Id="rId17" Target="../media/image29.png" Type="http://schemas.openxmlformats.org/officeDocument/2006/relationships/image"/><Relationship Id="rId18" Target="../media/image30.png" Type="http://schemas.openxmlformats.org/officeDocument/2006/relationships/image"/><Relationship Id="rId19" Target="../media/image103.png" Type="http://schemas.openxmlformats.org/officeDocument/2006/relationships/image"/><Relationship Id="rId2" Target="../media/image91.png" Type="http://schemas.openxmlformats.org/officeDocument/2006/relationships/image"/><Relationship Id="rId20" Target="../media/image104.png" Type="http://schemas.openxmlformats.org/officeDocument/2006/relationships/image"/><Relationship Id="rId21" Target="../media/image105.png" Type="http://schemas.openxmlformats.org/officeDocument/2006/relationships/image"/><Relationship Id="rId22" Target="../media/image106.png" Type="http://schemas.openxmlformats.org/officeDocument/2006/relationships/image"/><Relationship Id="rId23" Target="../media/image107.png" Type="http://schemas.openxmlformats.org/officeDocument/2006/relationships/image"/><Relationship Id="rId24" Target="../media/image108.png" Type="http://schemas.openxmlformats.org/officeDocument/2006/relationships/image"/><Relationship Id="rId25" Target="../media/image109.png" Type="http://schemas.openxmlformats.org/officeDocument/2006/relationships/image"/><Relationship Id="rId26" Target="../media/image110.png" Type="http://schemas.openxmlformats.org/officeDocument/2006/relationships/image"/><Relationship Id="rId27" Target="../media/image111.png" Type="http://schemas.openxmlformats.org/officeDocument/2006/relationships/image"/><Relationship Id="rId28" Target="../media/image112.png" Type="http://schemas.openxmlformats.org/officeDocument/2006/relationships/image"/><Relationship Id="rId3" Target="../media/image8.png" Type="http://schemas.openxmlformats.org/officeDocument/2006/relationships/image"/><Relationship Id="rId4" Target="../media/image37.png" Type="http://schemas.openxmlformats.org/officeDocument/2006/relationships/image"/><Relationship Id="rId5" Target="../media/image92.png" Type="http://schemas.openxmlformats.org/officeDocument/2006/relationships/image"/><Relationship Id="rId6" Target="../media/image75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png" Type="http://schemas.openxmlformats.org/officeDocument/2006/relationships/image"/><Relationship Id="rId12" Target="../media/image121.png" Type="http://schemas.openxmlformats.org/officeDocument/2006/relationships/image"/><Relationship Id="rId13" Target="../media/image122.png" Type="http://schemas.openxmlformats.org/officeDocument/2006/relationships/image"/><Relationship Id="rId14" Target="../media/image123.png" Type="http://schemas.openxmlformats.org/officeDocument/2006/relationships/image"/><Relationship Id="rId15" Target="../media/image124.png" Type="http://schemas.openxmlformats.org/officeDocument/2006/relationships/image"/><Relationship Id="rId16" Target="../media/image125.png" Type="http://schemas.openxmlformats.org/officeDocument/2006/relationships/image"/><Relationship Id="rId17" Target="../media/image28.png" Type="http://schemas.openxmlformats.org/officeDocument/2006/relationships/image"/><Relationship Id="rId18" Target="../media/image126.png" Type="http://schemas.openxmlformats.org/officeDocument/2006/relationships/image"/><Relationship Id="rId19" Target="../media/image127.png" Type="http://schemas.openxmlformats.org/officeDocument/2006/relationships/image"/><Relationship Id="rId2" Target="../media/image8.png" Type="http://schemas.openxmlformats.org/officeDocument/2006/relationships/image"/><Relationship Id="rId20" Target="../media/image128.png" Type="http://schemas.openxmlformats.org/officeDocument/2006/relationships/image"/><Relationship Id="rId21" Target="../media/image129.png" Type="http://schemas.openxmlformats.org/officeDocument/2006/relationships/image"/><Relationship Id="rId22" Target="../media/image130.png" Type="http://schemas.openxmlformats.org/officeDocument/2006/relationships/image"/><Relationship Id="rId23" Target="../media/image131.png" Type="http://schemas.openxmlformats.org/officeDocument/2006/relationships/image"/><Relationship Id="rId24" Target="../media/image132.png" Type="http://schemas.openxmlformats.org/officeDocument/2006/relationships/image"/><Relationship Id="rId25" Target="../media/image133.png" Type="http://schemas.openxmlformats.org/officeDocument/2006/relationships/image"/><Relationship Id="rId26" Target="../media/image134.png" Type="http://schemas.openxmlformats.org/officeDocument/2006/relationships/image"/><Relationship Id="rId27" Target="../media/image135.png" Type="http://schemas.openxmlformats.org/officeDocument/2006/relationships/image"/><Relationship Id="rId28" Target="../media/image136.png" Type="http://schemas.openxmlformats.org/officeDocument/2006/relationships/image"/><Relationship Id="rId29" Target="../media/image137.png" Type="http://schemas.openxmlformats.org/officeDocument/2006/relationships/image"/><Relationship Id="rId3" Target="../media/image37.png" Type="http://schemas.openxmlformats.org/officeDocument/2006/relationships/image"/><Relationship Id="rId30" Target="../media/image138.png" Type="http://schemas.openxmlformats.org/officeDocument/2006/relationships/image"/><Relationship Id="rId31" Target="../media/image139.png" Type="http://schemas.openxmlformats.org/officeDocument/2006/relationships/image"/><Relationship Id="rId32" Target="../media/image140.png" Type="http://schemas.openxmlformats.org/officeDocument/2006/relationships/image"/><Relationship Id="rId33" Target="../media/image141.png" Type="http://schemas.openxmlformats.org/officeDocument/2006/relationships/image"/><Relationship Id="rId34" Target="../media/image142.png" Type="http://schemas.openxmlformats.org/officeDocument/2006/relationships/image"/><Relationship Id="rId35" Target="../media/image143.png" Type="http://schemas.openxmlformats.org/officeDocument/2006/relationships/image"/><Relationship Id="rId36" Target="../media/image144.png" Type="http://schemas.openxmlformats.org/officeDocument/2006/relationships/image"/><Relationship Id="rId37" Target="../media/image145.png" Type="http://schemas.openxmlformats.org/officeDocument/2006/relationships/image"/><Relationship Id="rId38" Target="../media/image146.png" Type="http://schemas.openxmlformats.org/officeDocument/2006/relationships/image"/><Relationship Id="rId39" Target="../media/image147.png" Type="http://schemas.openxmlformats.org/officeDocument/2006/relationships/image"/><Relationship Id="rId4" Target="../media/image113.png" Type="http://schemas.openxmlformats.org/officeDocument/2006/relationships/image"/><Relationship Id="rId40" Target="../media/image29.png" Type="http://schemas.openxmlformats.org/officeDocument/2006/relationships/image"/><Relationship Id="rId41" Target="../media/image30.png" Type="http://schemas.openxmlformats.org/officeDocument/2006/relationships/image"/><Relationship Id="rId42" Target="../media/image148.png" Type="http://schemas.openxmlformats.org/officeDocument/2006/relationships/image"/><Relationship Id="rId5" Target="../media/image114.png" Type="http://schemas.openxmlformats.org/officeDocument/2006/relationships/image"/><Relationship Id="rId6" Target="../media/image115.png" Type="http://schemas.openxmlformats.org/officeDocument/2006/relationships/image"/><Relationship Id="rId7" Target="../media/image116.png" Type="http://schemas.openxmlformats.org/officeDocument/2006/relationships/image"/><Relationship Id="rId8" Target="../media/image11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9.png" Type="http://schemas.openxmlformats.org/officeDocument/2006/relationships/image"/><Relationship Id="rId4" Target="../media/image149.png" Type="http://schemas.openxmlformats.org/officeDocument/2006/relationships/image"/><Relationship Id="rId5" Target="../media/image1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8.png" Type="http://schemas.openxmlformats.org/officeDocument/2006/relationships/image"/><Relationship Id="rId11" Target="../media/image159.png" Type="http://schemas.openxmlformats.org/officeDocument/2006/relationships/image"/><Relationship Id="rId12" Target="../media/image160.png" Type="http://schemas.openxmlformats.org/officeDocument/2006/relationships/image"/><Relationship Id="rId13" Target="../media/image161.png" Type="http://schemas.openxmlformats.org/officeDocument/2006/relationships/image"/><Relationship Id="rId14" Target="../media/image162.png" Type="http://schemas.openxmlformats.org/officeDocument/2006/relationships/image"/><Relationship Id="rId15" Target="../media/image163.png" Type="http://schemas.openxmlformats.org/officeDocument/2006/relationships/image"/><Relationship Id="rId16" Target="../media/image164.png" Type="http://schemas.openxmlformats.org/officeDocument/2006/relationships/image"/><Relationship Id="rId17" Target="../media/image165.png" Type="http://schemas.openxmlformats.org/officeDocument/2006/relationships/image"/><Relationship Id="rId18" Target="../media/image166.png" Type="http://schemas.openxmlformats.org/officeDocument/2006/relationships/image"/><Relationship Id="rId19" Target="../media/image29.png" Type="http://schemas.openxmlformats.org/officeDocument/2006/relationships/image"/><Relationship Id="rId2" Target="../media/image8.png" Type="http://schemas.openxmlformats.org/officeDocument/2006/relationships/image"/><Relationship Id="rId20" Target="../media/image30.png" Type="http://schemas.openxmlformats.org/officeDocument/2006/relationships/image"/><Relationship Id="rId21" Target="../media/image167.png" Type="http://schemas.openxmlformats.org/officeDocument/2006/relationships/image"/><Relationship Id="rId22" Target="../media/image168.png" Type="http://schemas.openxmlformats.org/officeDocument/2006/relationships/image"/><Relationship Id="rId23" Target="../media/image169.png" Type="http://schemas.openxmlformats.org/officeDocument/2006/relationships/image"/><Relationship Id="rId24" Target="../media/image170.png" Type="http://schemas.openxmlformats.org/officeDocument/2006/relationships/image"/><Relationship Id="rId25" Target="../media/image171.png" Type="http://schemas.openxmlformats.org/officeDocument/2006/relationships/image"/><Relationship Id="rId26" Target="../media/image172.png" Type="http://schemas.openxmlformats.org/officeDocument/2006/relationships/image"/><Relationship Id="rId27" Target="../media/image173.png" Type="http://schemas.openxmlformats.org/officeDocument/2006/relationships/image"/><Relationship Id="rId28" Target="../media/image174.png" Type="http://schemas.openxmlformats.org/officeDocument/2006/relationships/image"/><Relationship Id="rId29" Target="../media/image175.png" Type="http://schemas.openxmlformats.org/officeDocument/2006/relationships/image"/><Relationship Id="rId3" Target="../media/image151.png" Type="http://schemas.openxmlformats.org/officeDocument/2006/relationships/image"/><Relationship Id="rId30" Target="../media/image176.png" Type="http://schemas.openxmlformats.org/officeDocument/2006/relationships/image"/><Relationship Id="rId31" Target="../media/image177.png" Type="http://schemas.openxmlformats.org/officeDocument/2006/relationships/image"/><Relationship Id="rId32" Target="../media/image178.png" Type="http://schemas.openxmlformats.org/officeDocument/2006/relationships/image"/><Relationship Id="rId4" Target="../media/image152.png" Type="http://schemas.openxmlformats.org/officeDocument/2006/relationships/image"/><Relationship Id="rId5" Target="../media/image153.png" Type="http://schemas.openxmlformats.org/officeDocument/2006/relationships/image"/><Relationship Id="rId6" Target="../media/image154.png" Type="http://schemas.openxmlformats.org/officeDocument/2006/relationships/image"/><Relationship Id="rId7" Target="../media/image155.png" Type="http://schemas.openxmlformats.org/officeDocument/2006/relationships/image"/><Relationship Id="rId8" Target="../media/image156.png" Type="http://schemas.openxmlformats.org/officeDocument/2006/relationships/image"/><Relationship Id="rId9" Target="../media/image15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388100" y="-952500"/>
            <a:ext cx="13906500" cy="133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712200" y="1816100"/>
            <a:ext cx="1028700" cy="1052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890000" y="4381500"/>
            <a:ext cx="508000" cy="5257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2425700"/>
            <a:ext cx="16268700" cy="4470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52900" y="6489700"/>
            <a:ext cx="7975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71200" y="-889000"/>
            <a:ext cx="10096500" cy="133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942975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7835900"/>
            <a:ext cx="108585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0200" y="6286500"/>
            <a:ext cx="4356100" cy="203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2900" y="8026400"/>
            <a:ext cx="27178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43400" y="8026400"/>
            <a:ext cx="35941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0" y="8102600"/>
            <a:ext cx="3251200" cy="135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76100" y="8255000"/>
            <a:ext cx="4241800" cy="83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39500" y="8775700"/>
            <a:ext cx="5283200" cy="83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68200" y="9309100"/>
            <a:ext cx="26543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3530600"/>
            <a:ext cx="15722600" cy="3454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1371600"/>
            <a:ext cx="3048000" cy="3048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92600" y="6172200"/>
            <a:ext cx="3048000" cy="3048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0" y="6172200"/>
            <a:ext cx="3048000" cy="304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30300" y="4749800"/>
            <a:ext cx="3479800" cy="138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29100" y="6007100"/>
            <a:ext cx="3124200" cy="125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59300" y="7073900"/>
            <a:ext cx="22606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39200" y="6007100"/>
            <a:ext cx="3124200" cy="1257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14100" y="1371600"/>
            <a:ext cx="3048000" cy="3048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16700" y="1371600"/>
            <a:ext cx="3048000" cy="304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127500" y="4584700"/>
            <a:ext cx="6172200" cy="2794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135100" y="2933700"/>
            <a:ext cx="2971800" cy="2971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35200" y="1219200"/>
            <a:ext cx="2882900" cy="1257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260600" y="2362200"/>
            <a:ext cx="28575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75400" y="1219200"/>
            <a:ext cx="3327400" cy="1257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73900" y="2336800"/>
            <a:ext cx="2006600" cy="135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960100" y="1219200"/>
            <a:ext cx="3327400" cy="1257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620500" y="2400300"/>
            <a:ext cx="1955800" cy="1320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82100" y="6769100"/>
            <a:ext cx="27813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8166100" y="-2933700"/>
            <a:ext cx="34544000" cy="1678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" y="38100"/>
            <a:ext cx="2895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6985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" y="-12700"/>
            <a:ext cx="2235200" cy="101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378200" y="-1168400"/>
            <a:ext cx="15900400" cy="1000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762000"/>
            <a:ext cx="1943100" cy="83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08500" y="-1943100"/>
            <a:ext cx="17462500" cy="1282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26500" y="660400"/>
            <a:ext cx="1866900" cy="83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3454400" y="6197600"/>
            <a:ext cx="15900400" cy="459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508500" y="7340600"/>
            <a:ext cx="17462500" cy="373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564100" y="88900"/>
            <a:ext cx="508000" cy="508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005300" y="889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21100" y="889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36900" y="88900"/>
            <a:ext cx="5080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240000" y="88900"/>
            <a:ext cx="5080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68300" y="6769100"/>
            <a:ext cx="18796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661400" y="7658100"/>
            <a:ext cx="2425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-25400"/>
            <a:ext cx="2844800" cy="107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06700" y="165100"/>
            <a:ext cx="3695700" cy="825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56200" y="4762500"/>
            <a:ext cx="72517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16700" y="1651000"/>
            <a:ext cx="723900" cy="889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32900" y="1866900"/>
            <a:ext cx="8115300" cy="481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82400" y="1841500"/>
            <a:ext cx="4749800" cy="203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80800" y="6502400"/>
            <a:ext cx="4749800" cy="203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22600" y="2133600"/>
            <a:ext cx="1447800" cy="144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63800" y="2044700"/>
            <a:ext cx="2476500" cy="149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14200" y="6400800"/>
            <a:ext cx="27940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156700" y="7010400"/>
            <a:ext cx="8102600" cy="838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207500" y="7670800"/>
            <a:ext cx="8623300" cy="838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7600" y="901700"/>
            <a:ext cx="5245100" cy="838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71600" y="1587500"/>
            <a:ext cx="6515100" cy="37211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71600" y="5130800"/>
            <a:ext cx="6515100" cy="3568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28800" y="1562100"/>
            <a:ext cx="9525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28800" y="5080000"/>
            <a:ext cx="990600" cy="711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-152400" y="8826500"/>
            <a:ext cx="16116300" cy="1193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283700" y="1193800"/>
            <a:ext cx="65151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-25400"/>
            <a:ext cx="2844800" cy="107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06700" y="165100"/>
            <a:ext cx="36068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" y="1371600"/>
            <a:ext cx="8343900" cy="83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461000" y="4584700"/>
            <a:ext cx="73660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325100" y="2298700"/>
            <a:ext cx="6781800" cy="340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2600" y="8839200"/>
            <a:ext cx="14211300" cy="11557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2527300"/>
            <a:ext cx="7150100" cy="3721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08800" y="6146800"/>
            <a:ext cx="16383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679700" y="6921500"/>
            <a:ext cx="4241800" cy="1282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994900" y="5816600"/>
            <a:ext cx="7251700" cy="128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0900" y="1104900"/>
            <a:ext cx="1257300" cy="57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59900" y="1384300"/>
            <a:ext cx="68707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325100" y="7188200"/>
            <a:ext cx="70739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-25400"/>
            <a:ext cx="2844800" cy="1079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06700" y="165100"/>
            <a:ext cx="2552700" cy="82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2400" y="5016500"/>
            <a:ext cx="64262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48000" y="5016500"/>
            <a:ext cx="6426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55800" y="8826500"/>
            <a:ext cx="141097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5800" y="1778000"/>
            <a:ext cx="5130800" cy="233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74800" y="3886200"/>
            <a:ext cx="42418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2100" y="2235200"/>
            <a:ext cx="431800" cy="116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79600" y="3873500"/>
            <a:ext cx="36449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0700" y="1054100"/>
            <a:ext cx="2032000" cy="838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549400" y="4419600"/>
            <a:ext cx="80899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72200" y="7239000"/>
            <a:ext cx="5600700" cy="128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086100" y="1778000"/>
            <a:ext cx="901700" cy="2463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604000" y="2082800"/>
            <a:ext cx="5156200" cy="4635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04000" y="1981200"/>
            <a:ext cx="5245100" cy="1066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1651177800" y="2147483647"/>
            <a:ext cx="2147483647" cy="19050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7000" y="5080000"/>
            <a:ext cx="60071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395200" y="2451100"/>
            <a:ext cx="5435600" cy="18796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081000" y="5969000"/>
            <a:ext cx="723900" cy="736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719300" y="5778500"/>
            <a:ext cx="3022600" cy="685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70000" y="5803900"/>
            <a:ext cx="660400" cy="14478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242800" y="4724400"/>
            <a:ext cx="60071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797300" y="5524500"/>
            <a:ext cx="1054100" cy="914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705600" y="1041400"/>
            <a:ext cx="25781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-1905000" y="6642100"/>
            <a:ext cx="8369300" cy="1054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2654300" y="5334000"/>
            <a:ext cx="1193800" cy="129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336800" y="6070600"/>
            <a:ext cx="1727200" cy="736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-977900" y="7505700"/>
            <a:ext cx="7480300" cy="1282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534900" y="1054100"/>
            <a:ext cx="5016500" cy="838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496800" y="3276600"/>
            <a:ext cx="2476500" cy="736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252700" y="3670300"/>
            <a:ext cx="2298700" cy="736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344400" y="4889500"/>
            <a:ext cx="5486400" cy="838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0223500" y="7772400"/>
            <a:ext cx="8521700" cy="673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319000" y="6604000"/>
            <a:ext cx="2146300" cy="711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351000" y="6134100"/>
            <a:ext cx="3759200" cy="1727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048000" y="5537200"/>
            <a:ext cx="23749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871200" y="-889000"/>
            <a:ext cx="10096500" cy="133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942975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7823200"/>
            <a:ext cx="117729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" y="6362700"/>
            <a:ext cx="2857500" cy="302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6400" y="8102600"/>
            <a:ext cx="4191000" cy="135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83200" y="8102600"/>
            <a:ext cx="4292600" cy="135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68000" y="8102600"/>
            <a:ext cx="2070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" y="1625600"/>
            <a:ext cx="12966700" cy="8064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039100" y="2273300"/>
            <a:ext cx="2908300" cy="825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924800" y="2959100"/>
            <a:ext cx="3251200" cy="1536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26400" y="3060700"/>
            <a:ext cx="3009900" cy="419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85100" y="4191000"/>
            <a:ext cx="35433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07200" y="4216400"/>
            <a:ext cx="4610100" cy="711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55100" y="3797300"/>
            <a:ext cx="10033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51900" y="3746500"/>
            <a:ext cx="1320800" cy="5080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83800" y="3810000"/>
            <a:ext cx="1003300" cy="355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3759200"/>
            <a:ext cx="1320800" cy="508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039100" y="3797300"/>
            <a:ext cx="10033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48600" y="3746500"/>
            <a:ext cx="1346200" cy="50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556500" y="4991100"/>
            <a:ext cx="3962400" cy="133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423900" y="1955800"/>
            <a:ext cx="4521200" cy="7391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728200" y="7086600"/>
            <a:ext cx="2070100" cy="1485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970000" y="3975100"/>
            <a:ext cx="3175000" cy="901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00100" y="2616200"/>
            <a:ext cx="6223000" cy="342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53300" y="2616200"/>
            <a:ext cx="4406900" cy="3429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198600" y="3949700"/>
            <a:ext cx="2997200" cy="2819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31800" y="-25400"/>
            <a:ext cx="1485900" cy="1079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35100" y="165100"/>
            <a:ext cx="762000" cy="825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866900" y="177800"/>
            <a:ext cx="3238500" cy="825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79400" y="2438400"/>
            <a:ext cx="4914900" cy="927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906500" y="6934200"/>
            <a:ext cx="3606800" cy="558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124700" y="7200900"/>
            <a:ext cx="647700" cy="647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769100" y="7023100"/>
            <a:ext cx="4318000" cy="2514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4203700" y="1206500"/>
            <a:ext cx="4762500" cy="1016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893800" y="3238500"/>
            <a:ext cx="3721100" cy="1092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351000" y="4216400"/>
            <a:ext cx="2870200" cy="965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-3213100" y="1866900"/>
            <a:ext cx="16268700" cy="685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790700" y="6096000"/>
            <a:ext cx="3784600" cy="762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2247900" y="8940800"/>
            <a:ext cx="3479800" cy="6858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-660000">
            <a:off x="2514600" y="6972300"/>
            <a:ext cx="1651000" cy="1651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660000">
            <a:off x="3111500" y="7835900"/>
            <a:ext cx="558800" cy="4318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120000">
            <a:off x="3352800" y="7785100"/>
            <a:ext cx="1409700" cy="381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3441700" y="7823200"/>
            <a:ext cx="1701800" cy="381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4368800" y="8648700"/>
            <a:ext cx="393700" cy="381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4368800" y="7404100"/>
            <a:ext cx="393700" cy="381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4368800" y="8216900"/>
            <a:ext cx="393700" cy="381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538467300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4368800" y="6997700"/>
            <a:ext cx="393700" cy="381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4572000" y="6781800"/>
            <a:ext cx="647700" cy="5080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4508500" y="7188200"/>
            <a:ext cx="774700" cy="5080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4508500" y="7645400"/>
            <a:ext cx="774700" cy="5080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4508500" y="8051800"/>
            <a:ext cx="774700" cy="5080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4508500" y="8432800"/>
            <a:ext cx="774700" cy="5080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4495800" y="6832600"/>
            <a:ext cx="723900" cy="3429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4394200" y="6654800"/>
            <a:ext cx="266700" cy="419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3822700" y="7594600"/>
            <a:ext cx="508000" cy="5207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3708400" y="7480300"/>
            <a:ext cx="787400" cy="8128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1765300" y="3213100"/>
            <a:ext cx="4292600" cy="21844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2019300" y="4686300"/>
            <a:ext cx="1282700" cy="11684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752600" y="5143500"/>
            <a:ext cx="1511300" cy="2794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1689100" y="5054600"/>
            <a:ext cx="1739900" cy="9017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-1680000">
            <a:off x="1879600" y="4660900"/>
            <a:ext cx="457200" cy="5715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825500" y="2260600"/>
            <a:ext cx="6121400" cy="8255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14478000" y="5194300"/>
            <a:ext cx="2374900" cy="1346200"/>
          </a:xfrm>
          <a:prstGeom prst="rect">
            <a:avLst/>
          </a:prstGeom>
        </p:spPr>
      </p:pic>
      <p:grpSp>
        <p:nvGrpSpPr>
          <p:cNvPr name="Group 80" id="8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1" id="8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2" id="82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4655800" y="5359400"/>
            <a:ext cx="977900" cy="9906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5697200" y="5359400"/>
            <a:ext cx="977900" cy="9906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540000">
            <a:off x="15748000" y="2298700"/>
            <a:ext cx="711200" cy="2794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4064000"/>
            <a:ext cx="3911600" cy="508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86900" y="3225800"/>
            <a:ext cx="825500" cy="825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835400" y="8039100"/>
            <a:ext cx="10502900" cy="127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0900" y="3340100"/>
            <a:ext cx="546100" cy="546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5800" y="4660900"/>
            <a:ext cx="3162300" cy="4229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1800" y="-25400"/>
            <a:ext cx="1485900" cy="1079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165100"/>
            <a:ext cx="2908300" cy="825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" y="4025900"/>
            <a:ext cx="45593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3225800"/>
            <a:ext cx="2184400" cy="152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198100" y="3149600"/>
            <a:ext cx="1460500" cy="1066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38700" y="4064000"/>
            <a:ext cx="3911600" cy="5080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02200" y="4978400"/>
            <a:ext cx="3581400" cy="3517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84700" y="4025900"/>
            <a:ext cx="43942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63100" y="4064000"/>
            <a:ext cx="3911600" cy="50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56600" y="4025900"/>
            <a:ext cx="5346700" cy="68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82700" y="4076700"/>
            <a:ext cx="3911600" cy="508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817600" y="4775200"/>
            <a:ext cx="4140200" cy="4241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25000" y="4686300"/>
            <a:ext cx="3886200" cy="410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649200" y="4064000"/>
            <a:ext cx="5473700" cy="685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982200" y="9194800"/>
            <a:ext cx="3086100" cy="939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401800" y="9194800"/>
            <a:ext cx="3073400" cy="939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02200" y="9156700"/>
            <a:ext cx="3340100" cy="1092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76300" y="8343900"/>
            <a:ext cx="2781300" cy="304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-6794500" y="2730500"/>
            <a:ext cx="251587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194300" y="1104900"/>
            <a:ext cx="7912100" cy="1320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62000" y="9182100"/>
            <a:ext cx="3213100" cy="1041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295900" y="1130300"/>
            <a:ext cx="2921000" cy="1422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823200" y="1282700"/>
            <a:ext cx="2768600" cy="1206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06100" y="1079500"/>
            <a:ext cx="1917700" cy="1676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600200" y="8280400"/>
            <a:ext cx="1333500" cy="520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4927600" y="8496300"/>
            <a:ext cx="32512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2971800"/>
            <a:ext cx="17284700" cy="638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38100"/>
            <a:ext cx="1879600" cy="1016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3400" y="1828800"/>
            <a:ext cx="6908800" cy="690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00500" y="7645400"/>
            <a:ext cx="165100" cy="16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65700" y="1003300"/>
            <a:ext cx="4000500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509000" y="1295400"/>
            <a:ext cx="5283200" cy="132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06600" y="3479800"/>
            <a:ext cx="40640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4900" y="7950200"/>
            <a:ext cx="5118100" cy="83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130300" y="6235700"/>
            <a:ext cx="8877300" cy="154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50500" y="4267200"/>
            <a:ext cx="6324600" cy="3149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97700" y="3746500"/>
            <a:ext cx="6045200" cy="4978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35200" y="5422900"/>
            <a:ext cx="901700" cy="838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010400" y="4686300"/>
            <a:ext cx="5867400" cy="3276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404100" y="8445500"/>
            <a:ext cx="17526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775700" y="8445500"/>
            <a:ext cx="1816100" cy="66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20300" y="8445500"/>
            <a:ext cx="1828800" cy="660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150600" y="8445500"/>
            <a:ext cx="1828800" cy="660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785600" y="4368800"/>
            <a:ext cx="4216400" cy="1206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242800" y="5384800"/>
            <a:ext cx="1066800" cy="787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201400" y="6235700"/>
            <a:ext cx="2768600" cy="863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817600" y="6210300"/>
            <a:ext cx="2781300" cy="863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335000" y="5702300"/>
            <a:ext cx="1625600" cy="36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433300" y="6210300"/>
            <a:ext cx="29083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1676400"/>
            <a:ext cx="5537200" cy="838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-25400"/>
            <a:ext cx="1485900" cy="1079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165100"/>
            <a:ext cx="1320800" cy="825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0700" y="7912100"/>
            <a:ext cx="5295900" cy="128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6900" y="6477000"/>
            <a:ext cx="51816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15900" y="1778000"/>
            <a:ext cx="6045200" cy="74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62700" y="1676400"/>
            <a:ext cx="5537200" cy="838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159000" y="5448300"/>
            <a:ext cx="77978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05500" y="1790700"/>
            <a:ext cx="60579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509500" y="1676400"/>
            <a:ext cx="5537200" cy="838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318500" y="5384800"/>
            <a:ext cx="78486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77600" y="1790700"/>
            <a:ext cx="6692900" cy="749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46100" y="3416300"/>
            <a:ext cx="5054600" cy="264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64100" y="5905500"/>
            <a:ext cx="800100" cy="533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69900" y="2819400"/>
            <a:ext cx="4318000" cy="5969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616700" y="3048000"/>
            <a:ext cx="3251200" cy="6248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94500" y="3721100"/>
            <a:ext cx="2870200" cy="4165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39000" y="3721100"/>
            <a:ext cx="1270000" cy="203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946900" y="4165600"/>
            <a:ext cx="571500" cy="571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959600" y="4152900"/>
            <a:ext cx="596900" cy="596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061200" y="5207000"/>
            <a:ext cx="1638300" cy="152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861300" y="3759200"/>
            <a:ext cx="800100" cy="254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35800" y="5168900"/>
            <a:ext cx="1282700" cy="241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166600" y="2882900"/>
            <a:ext cx="5397500" cy="7493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66700" y="4457700"/>
            <a:ext cx="4749800" cy="457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7360900" y="4572000"/>
            <a:ext cx="279400" cy="241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331700" y="4368800"/>
            <a:ext cx="4635500" cy="749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068300" y="7924800"/>
            <a:ext cx="4368800" cy="1282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484100" y="5473700"/>
            <a:ext cx="4749800" cy="457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462000" y="5486400"/>
            <a:ext cx="4445000" cy="1282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3068300" y="5613400"/>
            <a:ext cx="5168900" cy="1143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585700" y="5575300"/>
            <a:ext cx="279400" cy="241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832100" y="7112000"/>
            <a:ext cx="584200" cy="5842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782300" y="6273800"/>
            <a:ext cx="584200" cy="584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769600" y="6781800"/>
            <a:ext cx="7035800" cy="11303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296400" y="3924300"/>
            <a:ext cx="3136900" cy="10033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9398000" y="5041900"/>
            <a:ext cx="3022600" cy="990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0096500" y="4559300"/>
            <a:ext cx="1752600" cy="825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9486900" y="7302500"/>
            <a:ext cx="29972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79800" y="2311400"/>
            <a:ext cx="10871200" cy="565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12200" y="2641600"/>
            <a:ext cx="8636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67100" y="3784600"/>
            <a:ext cx="10909300" cy="337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52900" y="6896100"/>
            <a:ext cx="79756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09900" y="4724400"/>
            <a:ext cx="3263900" cy="148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6300" y="3352800"/>
            <a:ext cx="4927600" cy="450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38400" y="7924800"/>
            <a:ext cx="19050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89100" y="6261100"/>
            <a:ext cx="20066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38300" y="6350000"/>
            <a:ext cx="2057400" cy="96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9100" y="8826500"/>
            <a:ext cx="155829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1800" y="76200"/>
            <a:ext cx="1955800" cy="1524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32600" y="1397000"/>
            <a:ext cx="46355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68200" y="1384300"/>
            <a:ext cx="46355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98600" y="1371600"/>
            <a:ext cx="46355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73800" y="1320800"/>
            <a:ext cx="5537200" cy="1016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65900" y="2565400"/>
            <a:ext cx="5207000" cy="149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51600" y="4076700"/>
            <a:ext cx="5384800" cy="358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674600" y="3949700"/>
            <a:ext cx="3759200" cy="2667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8813800" y="4597400"/>
            <a:ext cx="533400" cy="199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78800" y="5321300"/>
            <a:ext cx="1866900" cy="1117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235700" y="6591300"/>
            <a:ext cx="2667000" cy="71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788400" y="6489700"/>
            <a:ext cx="2654300" cy="71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76100" y="1308100"/>
            <a:ext cx="5270500" cy="1016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870077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954000" y="6654800"/>
            <a:ext cx="29337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165600" y="4737100"/>
            <a:ext cx="965200" cy="812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12776200" y="5867400"/>
            <a:ext cx="3479800" cy="2006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839700" y="6159500"/>
            <a:ext cx="1092200" cy="660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995400" y="6985000"/>
            <a:ext cx="1028700" cy="660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5125700" y="7353300"/>
            <a:ext cx="1016000" cy="660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92100" y="1308100"/>
            <a:ext cx="6172200" cy="1016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24800" y="7924800"/>
            <a:ext cx="1905000" cy="520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712700" y="2463800"/>
            <a:ext cx="3873500" cy="965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702800" y="7556500"/>
            <a:ext cx="21209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942975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4200" y="7835900"/>
            <a:ext cx="10858500" cy="7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74300" y="-1320800"/>
            <a:ext cx="10096500" cy="1332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2900" y="6184900"/>
            <a:ext cx="22479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2900" y="8026400"/>
            <a:ext cx="2311400" cy="142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8026400"/>
            <a:ext cx="26797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8077200"/>
            <a:ext cx="37338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68600" y="1384300"/>
            <a:ext cx="8115300" cy="9385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73600" y="3517900"/>
            <a:ext cx="4064000" cy="4686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244600"/>
            <a:ext cx="8343900" cy="685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1800" y="-38100"/>
            <a:ext cx="2222500" cy="101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3924300"/>
            <a:ext cx="3441700" cy="388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69900" y="7531100"/>
            <a:ext cx="5016500" cy="67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560000">
            <a:off x="4292600" y="5219700"/>
            <a:ext cx="7747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40100" y="5537200"/>
            <a:ext cx="1409700" cy="1003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384800" y="5715000"/>
            <a:ext cx="25654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38600" y="4229100"/>
            <a:ext cx="4699000" cy="1231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435600" y="4978400"/>
            <a:ext cx="73660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1943100"/>
            <a:ext cx="952500" cy="3149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49600" y="7099300"/>
            <a:ext cx="1168400" cy="1168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817100" y="2032000"/>
            <a:ext cx="6870700" cy="3238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404600" y="2806700"/>
            <a:ext cx="5435600" cy="252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030200" y="3136900"/>
            <a:ext cx="3086100" cy="889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87400" y="1168400"/>
            <a:ext cx="7023100" cy="10160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016500" y="6629400"/>
            <a:ext cx="2044700" cy="546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00200" y="6616700"/>
            <a:ext cx="8788400" cy="1231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-749300" y="8851900"/>
            <a:ext cx="16078200" cy="1130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" y="2349500"/>
            <a:ext cx="8039100" cy="1473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696700" y="2273300"/>
            <a:ext cx="3505200" cy="609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096500" y="5880100"/>
            <a:ext cx="6223000" cy="2400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0947400" y="6426200"/>
            <a:ext cx="1714500" cy="129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9258300" y="8178800"/>
            <a:ext cx="5892800" cy="596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75800" y="1244600"/>
            <a:ext cx="8343900" cy="685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617200" y="1181100"/>
            <a:ext cx="64516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65800" y="4622800"/>
            <a:ext cx="5537200" cy="2247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38100"/>
            <a:ext cx="3225800" cy="1016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823200" y="5105400"/>
            <a:ext cx="736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260000">
            <a:off x="508000" y="2349500"/>
            <a:ext cx="1574800" cy="157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2489200"/>
            <a:ext cx="9690100" cy="173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2600" y="1435100"/>
            <a:ext cx="10820400" cy="673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101600" y="1270000"/>
            <a:ext cx="10541000" cy="1155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61000" y="4711700"/>
            <a:ext cx="6070600" cy="1460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592300" y="21336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290800" y="2159000"/>
            <a:ext cx="177800" cy="17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88900" y="1879600"/>
            <a:ext cx="4000500" cy="181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51000" y="3390900"/>
            <a:ext cx="4064000" cy="44831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280900" y="3568700"/>
            <a:ext cx="5257800" cy="434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641600" y="4940300"/>
            <a:ext cx="1981200" cy="146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378200" y="6756400"/>
            <a:ext cx="20193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60400" y="5003800"/>
            <a:ext cx="2019300" cy="838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241800" y="7531100"/>
            <a:ext cx="1549400" cy="596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50900" y="7937500"/>
            <a:ext cx="8559800" cy="1181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32500" y="5727700"/>
            <a:ext cx="4775200" cy="1130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052300" y="1282700"/>
            <a:ext cx="55880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306300" y="8013700"/>
            <a:ext cx="4927600" cy="723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474700" y="2959100"/>
            <a:ext cx="2476500" cy="8763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651000" y="8851900"/>
            <a:ext cx="137922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775700" y="1282700"/>
            <a:ext cx="749300" cy="1604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58800" y="8813800"/>
            <a:ext cx="16116300" cy="1193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38100"/>
            <a:ext cx="2438400" cy="1016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3500000">
            <a:off x="190500" y="2438400"/>
            <a:ext cx="4127500" cy="3390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3860800"/>
            <a:ext cx="1917700" cy="9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57200" y="1905000"/>
            <a:ext cx="4965700" cy="673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46800" y="6159500"/>
            <a:ext cx="1308100" cy="132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64300" y="5676900"/>
            <a:ext cx="4114800" cy="723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727700" y="7467600"/>
            <a:ext cx="48895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43600" y="6108700"/>
            <a:ext cx="5041900" cy="1663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215900" y="4076700"/>
            <a:ext cx="7442200" cy="4914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85900" y="5143500"/>
            <a:ext cx="3721100" cy="2463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16100" y="6692900"/>
            <a:ext cx="3327400" cy="850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1700" y="6146800"/>
            <a:ext cx="4406900" cy="876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98600" y="5334000"/>
            <a:ext cx="3721100" cy="838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46000" y="3187700"/>
            <a:ext cx="4419600" cy="132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116300" y="3187700"/>
            <a:ext cx="749300" cy="1308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2349500" y="5359400"/>
            <a:ext cx="6426200" cy="127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7239000" y="4787900"/>
            <a:ext cx="7721600" cy="127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10800000">
            <a:off x="11353800" y="6172200"/>
            <a:ext cx="6934200" cy="1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60200" y="4508500"/>
            <a:ext cx="5346700" cy="673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103100" y="2374900"/>
            <a:ext cx="5207000" cy="622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938000" y="2362200"/>
            <a:ext cx="4699000" cy="762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645900" y="5080000"/>
            <a:ext cx="5181600" cy="1041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664200" y="2006600"/>
            <a:ext cx="5334000" cy="1193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702300" y="4851400"/>
            <a:ext cx="4749800" cy="520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146800" y="2908300"/>
            <a:ext cx="4330700" cy="2006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146800" y="3213100"/>
            <a:ext cx="4330700" cy="1701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6870700" y="3606800"/>
            <a:ext cx="1612900" cy="1003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680200" y="3670300"/>
            <a:ext cx="2057400" cy="1003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150600" y="3556000"/>
            <a:ext cx="5410200" cy="685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6078200" y="3187700"/>
            <a:ext cx="1003300" cy="1409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9893300" y="7340600"/>
            <a:ext cx="8178800" cy="1308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0985500" y="6527800"/>
            <a:ext cx="7531100" cy="876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1341100" y="1130300"/>
            <a:ext cx="6527800" cy="685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1480800" y="1054100"/>
            <a:ext cx="6159500" cy="1016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584200" y="1104900"/>
            <a:ext cx="10312400" cy="685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-660400" y="1028700"/>
            <a:ext cx="118237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74300" y="-1320800"/>
            <a:ext cx="10096500" cy="133223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942975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7835900"/>
            <a:ext cx="10858500" cy="7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2900" y="6159500"/>
            <a:ext cx="2235200" cy="218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2900" y="8102600"/>
            <a:ext cx="32385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524101600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889000"/>
            <a:ext cx="18681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" y="38100"/>
            <a:ext cx="1866900" cy="1016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600700" y="1549400"/>
            <a:ext cx="29387800" cy="628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2921000"/>
            <a:ext cx="14693900" cy="3136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5613400" y="4622800"/>
            <a:ext cx="29476700" cy="664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6700" y="6057900"/>
            <a:ext cx="14732000" cy="3327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727700" y="927100"/>
            <a:ext cx="293878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36700" y="1447800"/>
            <a:ext cx="14693900" cy="1193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6192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1117600" y="5346700"/>
            <a:ext cx="15862300" cy="24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832100" y="5397500"/>
            <a:ext cx="7937500" cy="127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08900" y="1358900"/>
            <a:ext cx="6934200" cy="213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" y="6781800"/>
            <a:ext cx="6819900" cy="266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785100" y="4483100"/>
            <a:ext cx="6972300" cy="2159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0700" y="3670300"/>
            <a:ext cx="7010400" cy="2133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04200" y="7823200"/>
            <a:ext cx="6527800" cy="280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60100" y="6972300"/>
            <a:ext cx="647700" cy="64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79000" y="3619500"/>
            <a:ext cx="3340100" cy="68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564100" y="190500"/>
            <a:ext cx="508000" cy="508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005300" y="190500"/>
            <a:ext cx="508000" cy="508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6421100" y="190500"/>
            <a:ext cx="508000" cy="508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836900" y="190500"/>
            <a:ext cx="508000" cy="508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240000" y="190500"/>
            <a:ext cx="508000" cy="508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90100" y="3340100"/>
            <a:ext cx="3162300" cy="1346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543800" y="2921000"/>
            <a:ext cx="1689100" cy="1917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6997700" y="3416300"/>
            <a:ext cx="2870200" cy="1244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373100" y="2921000"/>
            <a:ext cx="1663700" cy="1879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144500" y="3378200"/>
            <a:ext cx="2374900" cy="12065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842500" y="7569200"/>
            <a:ext cx="1028700" cy="419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613900" y="7366000"/>
            <a:ext cx="1943100" cy="12446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699500" y="6972300"/>
            <a:ext cx="1028700" cy="1041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69300" y="7099300"/>
            <a:ext cx="2032000" cy="1244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852400" y="7620000"/>
            <a:ext cx="1028700" cy="419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852400" y="6591300"/>
            <a:ext cx="1028700" cy="1041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623800" y="6832600"/>
            <a:ext cx="1943100" cy="1244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420000">
            <a:off x="12395200" y="6604000"/>
            <a:ext cx="469900" cy="2540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722100" y="6997700"/>
            <a:ext cx="10287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